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omfortaa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56" y="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99bcf6641b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99bcf6641b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99bcf6641b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99bcf6641b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9bcf6641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9bcf6641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b3853ea9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b3853ea9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99bcf6641b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99bcf6641b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99bcf6641b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99bcf6641b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99bcf6641b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99bcf6641b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4375c76fd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94375c76fd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b3853ea9b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b3853ea9b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53200" y="581000"/>
            <a:ext cx="57138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omfortaa"/>
                <a:ea typeface="Comfortaa"/>
                <a:cs typeface="Comfortaa"/>
                <a:sym typeface="Comfortaa"/>
              </a:rPr>
              <a:t>Welcome to Bylaws</a:t>
            </a:r>
            <a:endParaRPr sz="48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/>
        </p:nvSpPr>
        <p:spPr>
          <a:xfrm rot="-172189">
            <a:off x="1345135" y="1451585"/>
            <a:ext cx="3127823" cy="3083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30 to 90 days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prior to the Missouri State convention proposed Missouri bylaws sent to all chapters  </a:t>
            </a:r>
            <a:r>
              <a:rPr lang="en">
                <a:solidFill>
                  <a:srgbClr val="9900FF"/>
                </a:solidFill>
                <a:latin typeface="Comfortaa"/>
                <a:ea typeface="Comfortaa"/>
                <a:cs typeface="Comfortaa"/>
                <a:sym typeface="Comfortaa"/>
              </a:rPr>
              <a:t>(January 13th - March 13th)</a:t>
            </a:r>
            <a:endParaRPr>
              <a:solidFill>
                <a:srgbClr val="9900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Spring 2024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Amended bylaws approved by delegates at the Missouri Convention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b="1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October 14, 2024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Missouri amended bylaws due to International Bylaws Committee</a:t>
            </a:r>
            <a:endParaRPr sz="15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0" name="Google Shape;60;p14"/>
          <p:cNvSpPr txBox="1"/>
          <p:nvPr/>
        </p:nvSpPr>
        <p:spPr>
          <a:xfrm rot="246508">
            <a:off x="4963405" y="2016291"/>
            <a:ext cx="2734327" cy="262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1921950" y="132775"/>
            <a:ext cx="5300100" cy="800400"/>
          </a:xfrm>
          <a:prstGeom prst="rect">
            <a:avLst/>
          </a:prstGeom>
          <a:solidFill>
            <a:srgbClr val="C9DAF8"/>
          </a:solidFill>
          <a:ln w="38100" cap="flat" cmpd="sng">
            <a:solidFill>
              <a:srgbClr val="45818E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>
                <a:latin typeface="Comfortaa"/>
                <a:ea typeface="Comfortaa"/>
                <a:cs typeface="Comfortaa"/>
                <a:sym typeface="Comfortaa"/>
              </a:rPr>
              <a:t>Bylaws Schedule</a:t>
            </a:r>
            <a:endParaRPr sz="4000" b="1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3432">
            <a:off x="5191820" y="1886801"/>
            <a:ext cx="2345835" cy="280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570475" y="155150"/>
            <a:ext cx="5300100" cy="5232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Comfortaa"/>
                <a:ea typeface="Comfortaa"/>
                <a:cs typeface="Comfortaa"/>
                <a:sym typeface="Comfortaa"/>
              </a:rPr>
              <a:t>Missouri Proposed Bylaws</a:t>
            </a:r>
            <a:endParaRPr sz="2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1723550" y="789050"/>
            <a:ext cx="6843300" cy="41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International has gone to a TEMPLATE method of collecting State / Province/ Nation bylaws.  This allows S/P/Ns to personalize the Bylaws in the following areas: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Article 1 - Name </a:t>
            </a:r>
            <a:r>
              <a:rPr lang="en"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Missouri, founded on March 19, 1949 in Mound City, Mo.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Article VII - Officers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○"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Missouri officers are: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President-elect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Secretary, treasurer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Chaplain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 of the Missouri council of presidents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Immediate past president.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/>
        </p:nvSpPr>
        <p:spPr>
          <a:xfrm>
            <a:off x="2570475" y="155150"/>
            <a:ext cx="5870700" cy="523200"/>
          </a:xfrm>
          <a:prstGeom prst="rect">
            <a:avLst/>
          </a:prstGeom>
          <a:solidFill>
            <a:srgbClr val="D0E0E3"/>
          </a:solidFill>
          <a:ln w="38100" cap="flat" cmpd="sng">
            <a:solidFill>
              <a:srgbClr val="E0666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>
                <a:latin typeface="Comfortaa"/>
                <a:ea typeface="Comfortaa"/>
                <a:cs typeface="Comfortaa"/>
                <a:sym typeface="Comfortaa"/>
              </a:rPr>
              <a:t>Missouri Proposed Bylaws, continued</a:t>
            </a:r>
            <a:endParaRPr sz="22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1704375" y="808225"/>
            <a:ext cx="6843300" cy="3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Font typeface="Comfortaa"/>
              <a:buChar char="●"/>
            </a:pPr>
            <a:r>
              <a:rPr lang="en" sz="1600">
                <a:latin typeface="Comfortaa"/>
                <a:ea typeface="Comfortaa"/>
                <a:cs typeface="Comfortaa"/>
                <a:sym typeface="Comfortaa"/>
              </a:rPr>
              <a:t>Additional Officers which may be optional</a:t>
            </a:r>
            <a:endParaRPr sz="1600"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Vice president for membership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Corresponding secretary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Sergeant-at-arms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1344750" y="77350"/>
            <a:ext cx="645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Missouri Proposed Bylaws, continued</a:t>
            </a:r>
            <a:endParaRPr sz="54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726800" y="1464775"/>
            <a:ext cx="7916700" cy="352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Comfortaa"/>
                <a:ea typeface="Comfortaa"/>
                <a:cs typeface="Comfortaa"/>
                <a:sym typeface="Comfortaa"/>
              </a:rPr>
              <a:t>Article VIII - Committees  </a:t>
            </a:r>
            <a:r>
              <a:rPr lang="en" sz="1350">
                <a:solidFill>
                  <a:srgbClr val="2E6DA4"/>
                </a:solidFill>
              </a:rPr>
              <a:t>The following shall be designated as </a:t>
            </a:r>
            <a:r>
              <a:rPr lang="en" sz="1350" b="1" u="sng">
                <a:solidFill>
                  <a:srgbClr val="2E6DA4"/>
                </a:solidFill>
              </a:rPr>
              <a:t>state, provincial or national</a:t>
            </a:r>
            <a:r>
              <a:rPr lang="en" sz="1350">
                <a:solidFill>
                  <a:srgbClr val="2E6DA4"/>
                </a:solidFill>
              </a:rPr>
              <a:t> committees: Alpha Delta Kappa Month, altruistic, budget, bylaws, candidate qualifications, fraternity education, membership</a:t>
            </a:r>
            <a:endParaRPr sz="1350">
              <a:solidFill>
                <a:srgbClr val="2E6DA4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Missouri additional committees are: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Auditing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Courtesy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Excellence in education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Resolutions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Scholarship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convention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Sustaining members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Technology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World Understanding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571900" y="133250"/>
            <a:ext cx="7227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Missouri Proposed Bylaws, continued</a:t>
            </a:r>
            <a:endParaRPr sz="60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2482300" y="1690200"/>
            <a:ext cx="6161100" cy="32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Article XI - Regions, regional Leadership and Regional Conferences</a:t>
            </a: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 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</a:pPr>
            <a:r>
              <a:rPr lang="en" b="1" u="sng">
                <a:latin typeface="Comfortaa"/>
                <a:ea typeface="Comfortaa"/>
                <a:cs typeface="Comfortaa"/>
                <a:sym typeface="Comfortaa"/>
              </a:rPr>
              <a:t>South Central</a:t>
            </a:r>
            <a:endParaRPr b="1" u="sng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u="sng"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Article XII - Stare, Provincial or National Convention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elected state officer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past state president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state committee chairman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members registered and attending the convention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members registered and attending the convention</a:t>
            </a:r>
            <a:endParaRPr sz="16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/>
        </p:nvSpPr>
        <p:spPr>
          <a:xfrm>
            <a:off x="1921950" y="211050"/>
            <a:ext cx="5300100" cy="507900"/>
          </a:xfrm>
          <a:prstGeom prst="rect">
            <a:avLst/>
          </a:prstGeom>
          <a:solidFill>
            <a:srgbClr val="F9CB9C"/>
          </a:solidFill>
          <a:ln w="38100" cap="flat" cmpd="sng">
            <a:solidFill>
              <a:srgbClr val="76A5A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Comfortaa"/>
                <a:ea typeface="Comfortaa"/>
                <a:cs typeface="Comfortaa"/>
                <a:sym typeface="Comfortaa"/>
              </a:rPr>
              <a:t>Proposed Missouri Bylaws continued</a:t>
            </a:r>
            <a:endParaRPr sz="2100" b="1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2" name="Google Shape;92;p19"/>
          <p:cNvSpPr txBox="1"/>
          <p:nvPr/>
        </p:nvSpPr>
        <p:spPr>
          <a:xfrm>
            <a:off x="704450" y="1298575"/>
            <a:ext cx="7782300" cy="34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fortaa"/>
                <a:ea typeface="Comfortaa"/>
                <a:cs typeface="Comfortaa"/>
                <a:sym typeface="Comfortaa"/>
              </a:rPr>
              <a:t>Article XIII - State, Provincial or National Council of Chapter Presidents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Missouri council of chapter presidents shall meet in conjunction with the state convention in the even-numbered years.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Article XIV -Districts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Missouri does not currently have districts.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/>
        </p:nvSpPr>
        <p:spPr>
          <a:xfrm>
            <a:off x="1084600" y="1766675"/>
            <a:ext cx="6876600" cy="30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</a:pPr>
            <a:r>
              <a:rPr lang="en"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Article XV - City Area Councils of Chapter Presidents</a:t>
            </a:r>
            <a:endParaRPr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Missouri does not currently have city/area councils of chapter presidents.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Article XVIII - Publications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official newsletter of Missouri Alpha Delta Kappa shall be the </a:t>
            </a:r>
            <a:r>
              <a:rPr lang="en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MISSOURI SHOW-ME NEWS.</a:t>
            </a:r>
            <a:endParaRPr sz="18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0" y="289475"/>
            <a:ext cx="66753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Missouri Proposed Bylaws, continued</a:t>
            </a:r>
            <a:endParaRPr sz="2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/>
        </p:nvSpPr>
        <p:spPr>
          <a:xfrm>
            <a:off x="3153200" y="581000"/>
            <a:ext cx="5713800" cy="4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latin typeface="Comfortaa"/>
              <a:ea typeface="Comfortaa"/>
              <a:cs typeface="Comfortaa"/>
              <a:sym typeface="Comforta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latin typeface="Comfortaa"/>
                <a:ea typeface="Comfortaa"/>
                <a:cs typeface="Comfortaa"/>
                <a:sym typeface="Comfortaa"/>
              </a:rPr>
              <a:t>Questions???</a:t>
            </a:r>
            <a:endParaRPr sz="4800"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</Words>
  <Application>Microsoft Office PowerPoint</Application>
  <PresentationFormat>On-screen Show (16:9)</PresentationFormat>
  <Paragraphs>63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Comfortaa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Debra Title</dc:creator>
  <cp:lastModifiedBy>Debra Title</cp:lastModifiedBy>
  <cp:revision>1</cp:revision>
  <dcterms:modified xsi:type="dcterms:W3CDTF">2024-01-26T20:32:34Z</dcterms:modified>
</cp:coreProperties>
</file>